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1" r:id="rId10"/>
    <p:sldId id="27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DB3831-782C-42CA-AF70-5EF661D449E3}" type="datetimeFigureOut">
              <a:rPr lang="id-ID" smtClean="0"/>
              <a:pPr/>
              <a:t>09/12/2014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00F214-1E63-45F6-BD74-35834EDC53C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mtClean="0"/>
              <a:t>Nama Peserta-cabang/ divre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Judul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d-ID" dirty="0" smtClean="0"/>
              <a:t>Tahap Implementing</a:t>
            </a:r>
          </a:p>
          <a:p>
            <a:pPr lvl="2"/>
            <a:r>
              <a:rPr lang="id-ID" dirty="0" smtClean="0"/>
              <a:t>Berisi rencana implementasi solusi hasil penelitian</a:t>
            </a:r>
          </a:p>
          <a:p>
            <a:pPr lvl="2"/>
            <a:r>
              <a:rPr lang="id-ID" dirty="0" smtClean="0"/>
              <a:t>Mohon diuraikan analisis dari permasalahan yang terkumpul, rencana solusi yang akan diberikan, dan bagaimana cara implementasinya</a:t>
            </a:r>
          </a:p>
          <a:p>
            <a:pPr lvl="1"/>
            <a:r>
              <a:rPr lang="id-ID" dirty="0" smtClean="0"/>
              <a:t>Tahap Evaluating</a:t>
            </a:r>
          </a:p>
          <a:p>
            <a:pPr lvl="2"/>
            <a:r>
              <a:rPr lang="id-ID" dirty="0" smtClean="0"/>
              <a:t>Berisi rencana metode evaluasi implementasi solusi yang diberikan</a:t>
            </a:r>
          </a:p>
          <a:p>
            <a:pPr lvl="2"/>
            <a:r>
              <a:rPr lang="id-ID" dirty="0" smtClean="0"/>
              <a:t>Perlu dijelaskan juga mengenai rencana/ usulan solusi kedua bila solusi pertama belum berhasil</a:t>
            </a:r>
          </a:p>
          <a:p>
            <a:pPr lvl="1"/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Rencana Penyajian Hasil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Hasil penelitian dapat disajikan dalam beberapa bentuk yakni:</a:t>
            </a:r>
          </a:p>
          <a:p>
            <a:r>
              <a:rPr lang="id-ID" dirty="0" smtClean="0"/>
              <a:t>Berbentuk tabel</a:t>
            </a:r>
          </a:p>
          <a:p>
            <a:r>
              <a:rPr lang="id-ID" dirty="0" smtClean="0"/>
              <a:t>Berbentuk Grafik</a:t>
            </a:r>
          </a:p>
          <a:p>
            <a:r>
              <a:rPr lang="id-ID" dirty="0" smtClean="0"/>
              <a:t>Diagram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Rencana Pembahasan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Hal yang perlu diisi di Bab Pembahasan adalah metodologis dan hasil penelitia, seperti:</a:t>
            </a:r>
          </a:p>
          <a:p>
            <a:r>
              <a:rPr lang="id-ID" dirty="0" smtClean="0"/>
              <a:t>Kekuatan dan kelemahan metode</a:t>
            </a:r>
          </a:p>
          <a:p>
            <a:r>
              <a:rPr lang="id-ID" dirty="0" smtClean="0"/>
              <a:t>Mengaitkan hasil penelitian dengan teori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Latar Belakang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Alasan pemilihan topik penelitian</a:t>
            </a:r>
          </a:p>
          <a:p>
            <a:r>
              <a:rPr lang="id-ID" dirty="0" smtClean="0"/>
              <a:t>Alasan yang meyakinkan audiens bahwa topik yang akan diteliti relevan dan penting untuk diteliti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Rumusan Masalah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Masalah ditetapkan berdasarkan beberapa fakta, yang kemudian dianalisis sehingga</a:t>
            </a:r>
            <a:r>
              <a:rPr lang="id-ID" dirty="0" smtClean="0"/>
              <a:t> </a:t>
            </a:r>
            <a:r>
              <a:rPr lang="sv-SE" dirty="0" smtClean="0"/>
              <a:t>teridentifikasi masalahnya</a:t>
            </a:r>
            <a:endParaRPr lang="id-ID" dirty="0" smtClean="0"/>
          </a:p>
          <a:p>
            <a:r>
              <a:rPr lang="id-ID" dirty="0" smtClean="0"/>
              <a:t>Diisi dalam bentuk kalimat tanya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Kajian Pustaka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Kajian Puskata berisi tentang konsep-konsep teori yang dipergunakan atau berhubungan dengan penelitian yang akan dilaksanakan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Kerangka Konsep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Bagan yang menggambarkan hubungan antar konsep yang akan diliti.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Pertanyaan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Pertanyaan penelitian umumnya digunakan pada penelitian kualitatif</a:t>
            </a:r>
          </a:p>
          <a:p>
            <a:r>
              <a:rPr lang="id-ID" dirty="0" smtClean="0"/>
              <a:t>Contoh: Strategi-strategi apa saja yang digunakan oleh rumah sakit untuk dokter dalam upaya perbaikan mutu rumah sakit? 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Metode </a:t>
            </a:r>
            <a:r>
              <a:rPr lang="id-ID" dirty="0" smtClean="0"/>
              <a:t>penelitian operasional meliputi metode kualitatif dan </a:t>
            </a:r>
            <a:r>
              <a:rPr lang="id-ID" dirty="0" smtClean="0"/>
              <a:t>kuantitatif dengan rancangan </a:t>
            </a:r>
            <a:r>
              <a:rPr lang="id-ID" dirty="0" smtClean="0"/>
              <a:t>studi meliputi </a:t>
            </a:r>
            <a:r>
              <a:rPr lang="id-ID" dirty="0" smtClean="0"/>
              <a:t>non-experimental (bersifat observasi variabel) hingga experimental (dengan memberi intervensi pada variabel).</a:t>
            </a:r>
            <a:r>
              <a:rPr lang="id-ID" dirty="0" smtClean="0"/>
              <a:t> </a:t>
            </a:r>
            <a:endParaRPr lang="id-ID" i="1" dirty="0" smtClean="0"/>
          </a:p>
          <a:p>
            <a:r>
              <a:rPr lang="id-ID" dirty="0" smtClean="0"/>
              <a:t>Dalam </a:t>
            </a:r>
            <a:r>
              <a:rPr lang="id-ID" dirty="0" smtClean="0"/>
              <a:t>analisis, penelitian operasional juga dapat menggunakan metode analisis kuantitatif dan kualitatif</a:t>
            </a:r>
            <a:r>
              <a:rPr lang="id-ID" dirty="0" smtClean="0"/>
              <a:t>.</a:t>
            </a:r>
          </a:p>
          <a:p>
            <a:r>
              <a:rPr lang="id-ID" dirty="0" smtClean="0"/>
              <a:t>Perlu diperhatikan 4 tahap penelitian operasional yaitu: Diagnosing, Planning, Implementing, dan Evaluation</a:t>
            </a:r>
            <a:r>
              <a:rPr lang="id-ID" dirty="0" smtClean="0"/>
              <a:t> 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Pada bagian motode penelitian ini mohon uraikan secara singkat item-item berikut ini:</a:t>
            </a:r>
          </a:p>
          <a:p>
            <a:pPr lvl="1"/>
            <a:r>
              <a:rPr lang="id-ID" dirty="0" smtClean="0"/>
              <a:t>Tahap Diagnosing</a:t>
            </a:r>
          </a:p>
          <a:p>
            <a:pPr lvl="2"/>
            <a:r>
              <a:rPr lang="id-ID" dirty="0" smtClean="0"/>
              <a:t>Ceritakan apa saja yang dilakukan pada tahap mendiagnosis masalah. Masalah apa saja yang diamati,  dimana terjadi masalah (lokasi penelitian), siapa/ apa yang berperan di dalamnya (sampel penelitian), dan item-item apa saja yang menyebabkan timbulnya masalah (variabel penelitian).  </a:t>
            </a:r>
          </a:p>
          <a:p>
            <a:pPr lvl="2"/>
            <a:endParaRPr lang="id-ID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d-ID" dirty="0" smtClean="0"/>
              <a:t>Tahap Planning</a:t>
            </a:r>
          </a:p>
          <a:p>
            <a:pPr lvl="2"/>
            <a:r>
              <a:rPr lang="id-ID" dirty="0" smtClean="0"/>
              <a:t>Berisi rencana penelitian:</a:t>
            </a:r>
          </a:p>
          <a:p>
            <a:pPr lvl="3"/>
            <a:r>
              <a:rPr lang="id-ID" dirty="0" smtClean="0">
                <a:sym typeface="Wingdings" pitchFamily="2" charset="2"/>
              </a:rPr>
              <a:t>Apakah akan dilakukan secara observasional (hanya mengamati situasi) atau experimental (dengan memberi intervensi)</a:t>
            </a:r>
          </a:p>
          <a:p>
            <a:pPr lvl="3"/>
            <a:r>
              <a:rPr lang="id-ID" dirty="0" smtClean="0">
                <a:sym typeface="Wingdings" pitchFamily="2" charset="2"/>
              </a:rPr>
              <a:t>Cara pengumpulan data: wawancara, kuesioner, pengamatan, atau menggunakan data sekunder</a:t>
            </a:r>
          </a:p>
          <a:p>
            <a:pPr lvl="3"/>
            <a:r>
              <a:rPr lang="id-ID" dirty="0" smtClean="0">
                <a:sym typeface="Wingdings" pitchFamily="2" charset="2"/>
              </a:rPr>
              <a:t>Rencana analisis data: secara kualitatif atau kuantitatif</a:t>
            </a:r>
          </a:p>
          <a:p>
            <a:pPr lvl="2"/>
            <a:endParaRPr lang="id-ID" dirty="0" smtClean="0">
              <a:sym typeface="Wingdings" pitchFamily="2" charset="2"/>
            </a:endParaRPr>
          </a:p>
          <a:p>
            <a:pPr lvl="2"/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118</TotalTime>
  <Words>331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Judul</vt:lpstr>
      <vt:lpstr>Latar Belakang</vt:lpstr>
      <vt:lpstr>Rumusan Masalah</vt:lpstr>
      <vt:lpstr>Kajian Pustaka</vt:lpstr>
      <vt:lpstr>Kerangka Konsep</vt:lpstr>
      <vt:lpstr>Pertanyaan Penelitian</vt:lpstr>
      <vt:lpstr>Metode Penelitian</vt:lpstr>
      <vt:lpstr>Slide 8</vt:lpstr>
      <vt:lpstr>Slide 9</vt:lpstr>
      <vt:lpstr>Slide 10</vt:lpstr>
      <vt:lpstr>Rencana Penyajian Hasil</vt:lpstr>
      <vt:lpstr>Rencana Pembahasan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</dc:title>
  <dc:creator>User</dc:creator>
  <cp:lastModifiedBy>Puti Aulia Rahma</cp:lastModifiedBy>
  <cp:revision>18</cp:revision>
  <dcterms:created xsi:type="dcterms:W3CDTF">2014-12-08T05:01:05Z</dcterms:created>
  <dcterms:modified xsi:type="dcterms:W3CDTF">2014-12-09T02:24:56Z</dcterms:modified>
</cp:coreProperties>
</file>